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12/07/2019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CONGRESS OF VIENNA (1815)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WERE THE GOALS OF THE CONGRESS OF VIENNA AND THE CONCERT OF EUROPE, AND HOW SUCCESSFUL WERE THEY IN ACHIEVING THOSE GOALS?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7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Peace Settlement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Britain, Austria, Russia, and Prussia create Quadruple Alliance restored Bourbon monarchy in France.</a:t>
            </a:r>
          </a:p>
          <a:p>
            <a:r>
              <a:rPr lang="en-US" dirty="0" smtClean="0"/>
              <a:t>Diplomat Metternich guided by principle of legitimacy-restore legitimate monarchies in Europe.</a:t>
            </a:r>
          </a:p>
          <a:p>
            <a:r>
              <a:rPr lang="en-US" dirty="0" smtClean="0"/>
              <a:t>New balance of power established including forming new Netherlands, a Germanic Confederation, and Prussia along the Rhine.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2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Conservatism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ideology was meant to prevent other revolutions.</a:t>
            </a:r>
          </a:p>
          <a:p>
            <a:r>
              <a:rPr lang="en-US" dirty="0" smtClean="0"/>
              <a:t>France added to the alliance of 4 and new Quintuple Alliance formed in a very “congenial meeting”.</a:t>
            </a:r>
          </a:p>
          <a:p>
            <a:r>
              <a:rPr lang="en-US" dirty="0" smtClean="0"/>
              <a:t>Britain ignores intervention of revolts in Spain and Italy, but others defeat the uprisings.</a:t>
            </a:r>
          </a:p>
          <a:p>
            <a:r>
              <a:rPr lang="en-US" dirty="0" smtClean="0"/>
              <a:t>Latin American revolts are not thwarted and led by Simon Bolivar and the Monroe Doctrine- new independent countries emerge in New World.</a:t>
            </a:r>
          </a:p>
          <a:p>
            <a:r>
              <a:rPr lang="en-US" dirty="0" smtClean="0"/>
              <a:t>Greece gains independence from Ottomans with helpful intervention from Concert </a:t>
            </a:r>
            <a:r>
              <a:rPr lang="en-US" smtClean="0"/>
              <a:t>of Europe.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7730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</TotalTime>
  <Words>166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CONGRESS OF VIENNA (1815)</vt:lpstr>
      <vt:lpstr>The Peace Settlement</vt:lpstr>
      <vt:lpstr>New Conservatism</vt:lpstr>
    </vt:vector>
  </TitlesOfParts>
  <Company>Duval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 OF VIENNA (1815)</dc:title>
  <dc:creator>Casner, Jeffrey R.</dc:creator>
  <cp:lastModifiedBy>Casner, Jeffrey R.</cp:lastModifiedBy>
  <cp:revision>2</cp:revision>
  <dcterms:created xsi:type="dcterms:W3CDTF">2019-12-07T18:06:14Z</dcterms:created>
  <dcterms:modified xsi:type="dcterms:W3CDTF">2019-12-07T18:24:11Z</dcterms:modified>
</cp:coreProperties>
</file>